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32" r:id="rId2"/>
    <p:sldId id="315" r:id="rId3"/>
    <p:sldId id="322" r:id="rId4"/>
    <p:sldId id="323" r:id="rId5"/>
    <p:sldId id="324" r:id="rId6"/>
    <p:sldId id="325" r:id="rId7"/>
    <p:sldId id="326" r:id="rId8"/>
    <p:sldId id="327" r:id="rId9"/>
    <p:sldId id="330" r:id="rId10"/>
    <p:sldId id="329" r:id="rId11"/>
    <p:sldId id="328" r:id="rId12"/>
    <p:sldId id="31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F6F9EB"/>
    <a:srgbClr val="44546A"/>
    <a:srgbClr val="000000"/>
    <a:srgbClr val="006838"/>
    <a:srgbClr val="4E6E8B"/>
    <a:srgbClr val="D3D3D3"/>
    <a:srgbClr val="DBDFD3"/>
    <a:srgbClr val="E8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/>
    <p:restoredTop sz="88141"/>
  </p:normalViewPr>
  <p:slideViewPr>
    <p:cSldViewPr snapToGrid="0" snapToObjects="1">
      <p:cViewPr>
        <p:scale>
          <a:sx n="70" d="100"/>
          <a:sy n="70" d="100"/>
        </p:scale>
        <p:origin x="1512" y="704"/>
      </p:cViewPr>
      <p:guideLst/>
    </p:cSldViewPr>
  </p:slideViewPr>
  <p:outlineViewPr>
    <p:cViewPr>
      <p:scale>
        <a:sx n="33" d="100"/>
        <a:sy n="33" d="100"/>
      </p:scale>
      <p:origin x="0" y="-10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55319-0E59-BE46-BD2A-7F7E9D4B9A53}" type="datetimeFigureOut">
              <a:rPr lang="pt-BR" smtClean="0"/>
              <a:t>24/11/2017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782C-9BEE-194E-9DBE-5D910BD7747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8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Convido-o para imaginar uma partida de futebol diferente. De um lado do campo está o Blue Team, responsável pela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cibersegurança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sua organização. Do outro, 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tentarão passar pela sua defesa e fazer gols a qualquer custo.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 momento, você deve estar imaginando onze jogadores de cada lado do campo devidamente uniformizados, o árbitro da partida ao centro, os técnicos, os reservas, como acontece em um jogo convencional.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Porém, a realidade é um pouco diferente se aplicarmos à esta partida as restrições e os desafios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cibersegurança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Vejamos: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82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Filme toda a partida de diferentes ângulos e sempre que sofrer um gol, reveja as imagens das câmeras e estude a estratégia utilizada pelo oponente. Utilize este aprendizado no próximo treino.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Devido a longa duração do jogo (geralmente sem fim), prepare jogadores reserva em número suficiente para ter sempre com um bom time em campo, independente do horário ou do dia;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58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forma, há grandes chances do Blue Team começar a fazer lindas defesas que valem como gols!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01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Blue Team é comumente composto por um número bem limitado de jogadores, diferentemente dos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composto por inúmeros deles entre amadores e profissionais;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55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há nenhuma regra que impeça a entrada de novos jogadores no time dos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durante a partida. Eles podem entrar e sair a qualquer momento e em qualquer quantidade. Em contrapartida, os investimentos necessários para a contratação de novos jogadores para o Blue Team são altos e difíceis de serem aprovados pela diretoria do clube. Quando muito, se consegue uma substituição;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7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Dependendo da preparação do Blue Team, do treinamento e do investimento dos patrocinadores, os jogadores do Blue Team são obrigados a jogar de olhos vendados. Para piorar, devido ao barulho feito pela torcida do oponente, a audição dentro de campo também fica muito prejudicada;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35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há um limite para a quantidade de bolas dentro do jogo. É comum ver cada jogador do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uma bola aos pés ou alguns pequenos grupos deles fazendo alguma jogada ensaiada com uma única bola;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são muito bons na arte de enganar pessoas. Não é incomum que eles convençam os próprios jogadores do Blue Team ou da sua torcida organizada a fazerem gol contra;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Diferentemente de uma partida normal, o jogo não termina aos 90 minutos. Na verdade, no geral a partida nunca termina. Por este motivo, é comum termos momentos com poucos ou nenhum jogador do Blue Team em campo durante a noite, finais de semana e feriados. Enquanto isso, 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atacam a todo momento;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Blue Team geralmente joga na retranca, preso ao seu campo de defesa. Em contrapartida os jogadores do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jogam livremente por todo o campo sempre criando muitas possibilidades de gol;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45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Bastante injusto não? Vamos tentar equilibrar esta equação. Estas são os nossos palpites: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79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jogadores do Blue Team devem estudar profundamente as estratégias do oponente e estar cientes de qualquer tipo novo de jogada. Esta inteligência deve ser transformada em estratégias de defesa através de MUITO treino;</a:t>
            </a:r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validar o treinamento e melhorar pontos fracos do Blue Team, contrate um time formado por atacantes talentosos e do bem para realização de amistosos. Faça isso com frequência;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Vá além da postura defensiva. Tente fazer com que seu time jogue de forma mais avançada procurando desarmar os oponentes em seu próprio campo de defesa;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439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 tecnologias inovadoras para melhorar a visibilidade de seus jogadores. O número de jogadores do oponente e a quantidade de bolas em jogo coloca o Blue Team em muita desvantagem. Instale e monitore câmeras e sensores de movimento em locais estratégicos do campo para indicar a movimentação dos jogadores. Procure reconhecer alarmes falsos de forma rápida para evitar gastar a preciosa energia dos seus jogadores desnecessariamente;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Estude continuamente e descubra qualquer nova fragilidade de sua defesa. Além de treinar muito bem o goleiro, que tal instalar sensores na trave que indiquem que uma bola está se aproximando?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2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14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hyperlink" Target="https://morphuslabs.com/" TargetMode="External"/><Relationship Id="rId7" Type="http://schemas.openxmlformats.org/officeDocument/2006/relationships/hyperlink" Target="https://linkedin.com/in/renatomarinho" TargetMode="External"/><Relationship Id="rId8" Type="http://schemas.openxmlformats.org/officeDocument/2006/relationships/hyperlink" Target="https://morphuslabs.com/blue-team-x-black-hats-uma-partida-de-futebol-diferente-bebaba6eb374" TargetMode="External"/><Relationship Id="rId9" Type="http://schemas.openxmlformats.org/officeDocument/2006/relationships/hyperlink" Target="http://creativecommons.org/licenses/by-sa/4.0/" TargetMode="External"/><Relationship Id="rId10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9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5.png"/><Relationship Id="rId13" Type="http://schemas.openxmlformats.org/officeDocument/2006/relationships/image" Target="../media/image26.png"/><Relationship Id="rId14" Type="http://schemas.openxmlformats.org/officeDocument/2006/relationships/image" Target="../media/image17.png"/><Relationship Id="rId15" Type="http://schemas.openxmlformats.org/officeDocument/2006/relationships/image" Target="../media/image7.png"/><Relationship Id="rId16" Type="http://schemas.openxmlformats.org/officeDocument/2006/relationships/image" Target="../media/image14.png"/><Relationship Id="rId17" Type="http://schemas.openxmlformats.org/officeDocument/2006/relationships/image" Target="../media/image9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26.png"/><Relationship Id="rId13" Type="http://schemas.openxmlformats.org/officeDocument/2006/relationships/image" Target="../media/image17.png"/><Relationship Id="rId14" Type="http://schemas.openxmlformats.org/officeDocument/2006/relationships/image" Target="../media/image7.png"/><Relationship Id="rId15" Type="http://schemas.openxmlformats.org/officeDocument/2006/relationships/image" Target="../media/image14.png"/><Relationship Id="rId16" Type="http://schemas.openxmlformats.org/officeDocument/2006/relationships/image" Target="../media/image2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3834" y="2441258"/>
            <a:ext cx="10515600" cy="2852737"/>
          </a:xfrm>
        </p:spPr>
        <p:txBody>
          <a:bodyPr/>
          <a:lstStyle/>
          <a:p>
            <a:r>
              <a:rPr lang="pt-BR" b="1" dirty="0"/>
              <a:t>Blue Team </a:t>
            </a:r>
            <a:r>
              <a:rPr lang="pt-BR" b="1" dirty="0" err="1"/>
              <a:t>X</a:t>
            </a:r>
            <a:r>
              <a:rPr lang="pt-BR" b="1" dirty="0"/>
              <a:t> Black </a:t>
            </a:r>
            <a:r>
              <a:rPr lang="pt-BR" b="1" dirty="0" err="1"/>
              <a:t>Hats</a:t>
            </a:r>
            <a:r>
              <a:rPr lang="pt-BR" b="1" dirty="0"/>
              <a:t> — uma partida de futebol </a:t>
            </a:r>
            <a:r>
              <a:rPr lang="pt-BR" b="1" dirty="0" smtClean="0"/>
              <a:t>diferente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122" y="5229543"/>
            <a:ext cx="10515600" cy="1500187"/>
          </a:xfrm>
        </p:spPr>
        <p:txBody>
          <a:bodyPr>
            <a:normAutofit lnSpcReduction="10000"/>
          </a:bodyPr>
          <a:lstStyle/>
          <a:p>
            <a:endParaRPr lang="pt-BR" sz="2000" dirty="0" smtClean="0"/>
          </a:p>
          <a:p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r>
              <a:rPr lang="pt-BR" sz="2000" dirty="0" err="1" smtClean="0"/>
              <a:t>Morphus</a:t>
            </a:r>
            <a:r>
              <a:rPr lang="pt-BR" sz="2000" dirty="0" smtClean="0"/>
              <a:t> </a:t>
            </a:r>
            <a:r>
              <a:rPr lang="pt-BR" sz="2000" dirty="0" err="1" smtClean="0"/>
              <a:t>Labs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32342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5108" y="5806400"/>
            <a:ext cx="437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trabalho está licenciado com uma Licença </a:t>
            </a:r>
            <a:r>
              <a:rPr lang="pt-BR" dirty="0">
                <a:hlinkClick r:id="rId3"/>
              </a:rPr>
              <a:t>Creative Commons - Atribuição-CompartilhaIgual 4.0 Internacional</a:t>
            </a:r>
            <a:r>
              <a:rPr lang="pt-BR" dirty="0"/>
              <a:t>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2" y="538569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1764650"/>
            <a:ext cx="22532791" cy="5146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389" y="250825"/>
            <a:ext cx="483155" cy="169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641" y="2570404"/>
            <a:ext cx="565983" cy="138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89" y="2704373"/>
            <a:ext cx="510764" cy="13804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32" y="1695249"/>
            <a:ext cx="510766" cy="1380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04" y="2864128"/>
            <a:ext cx="510766" cy="1380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09" y="1853458"/>
            <a:ext cx="510766" cy="13804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49" y="2523614"/>
            <a:ext cx="510766" cy="13804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596" y="1260041"/>
            <a:ext cx="510766" cy="13804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240" y="3741054"/>
            <a:ext cx="510766" cy="13804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29" y="2551179"/>
            <a:ext cx="510766" cy="13804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54" y="3904061"/>
            <a:ext cx="510766" cy="13804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91" y="3720545"/>
            <a:ext cx="510766" cy="13804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52" y="3720545"/>
            <a:ext cx="510766" cy="13804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52" y="1486966"/>
            <a:ext cx="565983" cy="13804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792" y="1356347"/>
            <a:ext cx="565983" cy="138044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3" y="1950264"/>
            <a:ext cx="565983" cy="13804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599" y="1505327"/>
            <a:ext cx="565983" cy="13804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30" y="3810510"/>
            <a:ext cx="565983" cy="13804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69" y="2525712"/>
            <a:ext cx="565983" cy="13804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60" y="3697730"/>
            <a:ext cx="565983" cy="13804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58" y="4027275"/>
            <a:ext cx="565983" cy="1380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637" y="4035819"/>
            <a:ext cx="565983" cy="13804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550" y="2775553"/>
            <a:ext cx="565983" cy="1380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129" y="3871853"/>
            <a:ext cx="372722" cy="372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68" y="1443536"/>
            <a:ext cx="1151695" cy="1396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31" y="3516688"/>
            <a:ext cx="612392" cy="639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71" y="3948546"/>
            <a:ext cx="1564686" cy="18967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14" y="2210964"/>
            <a:ext cx="612392" cy="63931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00" y="2430759"/>
            <a:ext cx="372722" cy="3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53047 -0.114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3" y="-574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347 L -0.03724 -0.05903 " pathEditMode="relative" ptsTypes="AA">
                                      <p:cBhvr>
                                        <p:cTn id="3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025592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73" y="3868258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02" y="4550173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5" y="3960556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2" y="4351520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5" y="3614361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5" y="5061765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47" y="4367601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0" y="5156862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5049800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5049800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82" y="5138072"/>
            <a:ext cx="217443" cy="2174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80" y="4938673"/>
            <a:ext cx="351260" cy="3667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12" y="4177535"/>
            <a:ext cx="351260" cy="3667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5609349"/>
            <a:ext cx="297977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6" y="5609349"/>
            <a:ext cx="297977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20" y="5609349"/>
            <a:ext cx="297977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15" y="5609349"/>
            <a:ext cx="297977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10" y="5609349"/>
            <a:ext cx="297977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90" y="3345578"/>
            <a:ext cx="79375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809692"/>
            <a:ext cx="558800" cy="431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32" y="2383678"/>
            <a:ext cx="457200" cy="28575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47" y="3345578"/>
            <a:ext cx="79375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0310" y="2809692"/>
            <a:ext cx="558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36" y="1958878"/>
            <a:ext cx="3822700" cy="781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03" y="5684953"/>
            <a:ext cx="4182794" cy="741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3136" y="3258333"/>
            <a:ext cx="41286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RENATO MARINHO</a:t>
            </a:r>
            <a:endParaRPr lang="pt-BR" sz="2800" dirty="0" smtClean="0"/>
          </a:p>
          <a:p>
            <a:r>
              <a:rPr lang="pt-BR" sz="2400" dirty="0" smtClean="0">
                <a:solidFill>
                  <a:srgbClr val="000000"/>
                </a:solidFill>
                <a:latin typeface="+mj-lt"/>
                <a:ea typeface="Trebuchet MS" charset="0"/>
                <a:cs typeface="Trebuchet MS" charset="0"/>
                <a:hlinkClick r:id="rId6"/>
              </a:rPr>
              <a:t>morphuslabs.com</a:t>
            </a:r>
            <a:endParaRPr lang="pt-BR" sz="2400" dirty="0" smtClean="0">
              <a:solidFill>
                <a:srgbClr val="000000"/>
              </a:solidFill>
              <a:latin typeface="+mj-lt"/>
              <a:ea typeface="Trebuchet MS" charset="0"/>
              <a:cs typeface="Trebuchet MS" charset="0"/>
            </a:endParaRPr>
          </a:p>
          <a:p>
            <a:r>
              <a:rPr lang="pt-BR" sz="2400" dirty="0" err="1" smtClean="0">
                <a:latin typeface="+mj-lt"/>
                <a:hlinkClick r:id="rId7"/>
              </a:rPr>
              <a:t>linkedin.com</a:t>
            </a:r>
            <a:r>
              <a:rPr lang="pt-BR" sz="2400" dirty="0" smtClean="0">
                <a:latin typeface="+mj-lt"/>
                <a:hlinkClick r:id="rId7"/>
              </a:rPr>
              <a:t>/in/</a:t>
            </a:r>
            <a:r>
              <a:rPr lang="pt-BR" sz="2400" dirty="0" err="1" smtClean="0">
                <a:latin typeface="+mj-lt"/>
                <a:hlinkClick r:id="rId7"/>
              </a:rPr>
              <a:t>renatomarinho</a:t>
            </a:r>
            <a:endParaRPr lang="pt-BR" sz="2400" dirty="0" smtClean="0">
              <a:latin typeface="+mj-lt"/>
            </a:endParaRPr>
          </a:p>
          <a:p>
            <a:endParaRPr lang="pt-BR" sz="2400" dirty="0">
              <a:solidFill>
                <a:srgbClr val="000000"/>
              </a:solidFill>
              <a:latin typeface="+mj-lt"/>
              <a:ea typeface="Trebuchet MS" charset="0"/>
              <a:cs typeface="Trebuchet MS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63136" y="47616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Leia o artigo em:</a:t>
            </a:r>
            <a:endParaRPr lang="pt-BR" dirty="0">
              <a:hlinkClick r:id="rId8"/>
            </a:endParaRPr>
          </a:p>
          <a:p>
            <a:r>
              <a:rPr lang="pt-BR" dirty="0">
                <a:hlinkClick r:id="rId8"/>
              </a:rPr>
              <a:t>https://morphuslabs.com/blue-team-x-black-hats-uma-partida-de-futebol-diferente-bebaba6eb374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963136" y="785831"/>
            <a:ext cx="437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trabalho está licenciado com uma Licença </a:t>
            </a:r>
            <a:r>
              <a:rPr lang="pt-BR" dirty="0">
                <a:hlinkClick r:id="rId9"/>
              </a:rPr>
              <a:t>Creative Commons - Atribuição-CompartilhaIgual 4.0 Internacional</a:t>
            </a:r>
            <a:r>
              <a:rPr lang="pt-BR" dirty="0"/>
              <a:t>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350" y="365125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59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7" y="3573475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14" y="4590893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5" y="5439161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6" y="534099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5327166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899" y="3573475"/>
            <a:ext cx="8341942" cy="2671028"/>
            <a:chOff x="1510899" y="3573475"/>
            <a:chExt cx="8341942" cy="26710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662" y="4378817"/>
              <a:ext cx="330190" cy="8053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545" y="3746747"/>
              <a:ext cx="330190" cy="8053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4" y="3670545"/>
              <a:ext cx="330190" cy="8053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05" y="4017032"/>
              <a:ext cx="330190" cy="8053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45" y="3757459"/>
              <a:ext cx="330190" cy="8053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51" y="5102285"/>
              <a:ext cx="330190" cy="8053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9" y="4352744"/>
              <a:ext cx="330190" cy="8053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27" y="5036490"/>
              <a:ext cx="330190" cy="8053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64" y="5228744"/>
              <a:ext cx="330190" cy="8053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808" y="5233729"/>
              <a:ext cx="330190" cy="8053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87" y="3573475"/>
              <a:ext cx="330190" cy="80534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980" y="3573475"/>
              <a:ext cx="330190" cy="80534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674" y="3888429"/>
              <a:ext cx="330190" cy="80534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414" y="4590893"/>
              <a:ext cx="330190" cy="8053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99" y="5228744"/>
              <a:ext cx="330190" cy="8053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545" y="5439161"/>
              <a:ext cx="330190" cy="8053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656" y="5340994"/>
              <a:ext cx="330190" cy="80534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4" y="4311417"/>
              <a:ext cx="330190" cy="80534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120" y="5327166"/>
              <a:ext cx="330190" cy="80534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62" y="3628738"/>
              <a:ext cx="330190" cy="805342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23" y="4511666"/>
              <a:ext cx="330190" cy="80534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1510899" y="3573475"/>
            <a:ext cx="8341942" cy="2671028"/>
            <a:chOff x="1510899" y="3573475"/>
            <a:chExt cx="8341942" cy="267102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662" y="4378817"/>
              <a:ext cx="330190" cy="80534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545" y="3746747"/>
              <a:ext cx="330190" cy="80534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4" y="3670545"/>
              <a:ext cx="330190" cy="80534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05" y="4017032"/>
              <a:ext cx="330190" cy="80534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45" y="3757459"/>
              <a:ext cx="330190" cy="805342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51" y="5102285"/>
              <a:ext cx="330190" cy="805342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9" y="4352744"/>
              <a:ext cx="330190" cy="80534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27" y="5036490"/>
              <a:ext cx="330190" cy="80534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64" y="5228744"/>
              <a:ext cx="330190" cy="8053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808" y="5233729"/>
              <a:ext cx="330190" cy="8053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87" y="3573475"/>
              <a:ext cx="330190" cy="805342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980" y="3573475"/>
              <a:ext cx="330190" cy="80534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674" y="3888429"/>
              <a:ext cx="330190" cy="80534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414" y="4590893"/>
              <a:ext cx="330190" cy="80534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99" y="5228744"/>
              <a:ext cx="330190" cy="80534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545" y="5439161"/>
              <a:ext cx="330190" cy="80534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656" y="5340994"/>
              <a:ext cx="330190" cy="805342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4" y="4311417"/>
              <a:ext cx="330190" cy="805342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120" y="5327166"/>
              <a:ext cx="330190" cy="80534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62" y="3628738"/>
              <a:ext cx="330190" cy="80534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23" y="4511666"/>
              <a:ext cx="330190" cy="805342"/>
            </a:xfrm>
            <a:prstGeom prst="rect">
              <a:avLst/>
            </a:prstGeom>
          </p:spPr>
        </p:pic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49" y="390525"/>
            <a:ext cx="2247900" cy="607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51" y="390525"/>
            <a:ext cx="2489200" cy="60769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5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70" y="2812408"/>
            <a:ext cx="7784659" cy="136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6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6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6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6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6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6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6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6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41" y="5179891"/>
            <a:ext cx="297976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6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7" y="3573475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14" y="4590893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5" y="5439161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6" y="534099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5327166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5950627"/>
            <a:ext cx="217443" cy="2174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54" y="4585049"/>
            <a:ext cx="217443" cy="2174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38" y="5277282"/>
            <a:ext cx="217443" cy="217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82" y="6120934"/>
            <a:ext cx="217443" cy="217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11" y="4239530"/>
            <a:ext cx="217443" cy="2174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17" y="4261354"/>
            <a:ext cx="217443" cy="2174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8" y="5218444"/>
            <a:ext cx="217443" cy="2174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37" y="6012212"/>
            <a:ext cx="217443" cy="21744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64" y="5958935"/>
            <a:ext cx="217443" cy="21744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77" y="4942087"/>
            <a:ext cx="217443" cy="2174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4284215"/>
            <a:ext cx="217443" cy="2174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4" y="4720880"/>
            <a:ext cx="217443" cy="2174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4" y="5716756"/>
            <a:ext cx="217443" cy="21744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75" y="4450227"/>
            <a:ext cx="217443" cy="21744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8" y="5936513"/>
            <a:ext cx="217443" cy="21744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10" y="5118344"/>
            <a:ext cx="217443" cy="2174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71" y="4332231"/>
            <a:ext cx="217443" cy="21744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64" y="4427890"/>
            <a:ext cx="217443" cy="21744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10" y="5087186"/>
            <a:ext cx="217443" cy="21744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52" y="5958935"/>
            <a:ext cx="217443" cy="21744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90" y="5794769"/>
            <a:ext cx="217443" cy="21744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" y="-1318189"/>
            <a:ext cx="7969250" cy="3917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8189"/>
            <a:ext cx="7969250" cy="3917950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0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6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6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6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6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6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6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6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6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41" y="5179891"/>
            <a:ext cx="297976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6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77" y="4270929"/>
            <a:ext cx="330190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65" y="3834453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23" y="3779707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86" y="434825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27" y="3834453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20" y="4891263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31" y="4419712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93" y="5163396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32" y="5021850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86" y="5076271"/>
            <a:ext cx="330190" cy="80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43" y="3647130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57" y="4348252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77" y="4875960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7" y="522505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95" y="5170993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5950627"/>
            <a:ext cx="217443" cy="2174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54" y="4585049"/>
            <a:ext cx="217443" cy="2174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81" y="5034641"/>
            <a:ext cx="217443" cy="217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14" y="5557733"/>
            <a:ext cx="217443" cy="217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67" y="4313185"/>
            <a:ext cx="217443" cy="2174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17" y="4261354"/>
            <a:ext cx="217443" cy="2174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8" y="5218444"/>
            <a:ext cx="217443" cy="2174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68" y="5896272"/>
            <a:ext cx="217443" cy="21744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39" y="5802762"/>
            <a:ext cx="217443" cy="21744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77" y="4942087"/>
            <a:ext cx="217443" cy="2174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4284215"/>
            <a:ext cx="217443" cy="2174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45" y="5052100"/>
            <a:ext cx="217443" cy="2174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30" y="5843662"/>
            <a:ext cx="217443" cy="21744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57" y="4527221"/>
            <a:ext cx="217443" cy="21744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26" y="5729619"/>
            <a:ext cx="217443" cy="21744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25" y="5010456"/>
            <a:ext cx="217443" cy="2174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50" y="4441393"/>
            <a:ext cx="217443" cy="21744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84" y="4515596"/>
            <a:ext cx="217443" cy="21744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42" y="5154154"/>
            <a:ext cx="217443" cy="21744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30" y="5801477"/>
            <a:ext cx="217443" cy="21744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59" y="5583747"/>
            <a:ext cx="217443" cy="21744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32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89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025592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73" y="3868258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02" y="4550173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5" y="3960556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2" y="4351520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5" y="3614361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5" y="5061765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47" y="4367601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0" y="5156862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5049800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5049800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82" y="5138072"/>
            <a:ext cx="217443" cy="2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5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771</Words>
  <Application>Microsoft Macintosh PowerPoint</Application>
  <PresentationFormat>Widescreen</PresentationFormat>
  <Paragraphs>51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Trebuchet MS</vt:lpstr>
      <vt:lpstr>Arial</vt:lpstr>
      <vt:lpstr>Tema do Office</vt:lpstr>
      <vt:lpstr>Blue Team X Black Hats — uma partida de futebol diferente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Marinho</dc:creator>
  <cp:lastModifiedBy>Renato Marinho</cp:lastModifiedBy>
  <cp:revision>150</cp:revision>
  <dcterms:created xsi:type="dcterms:W3CDTF">2017-05-16T19:01:13Z</dcterms:created>
  <dcterms:modified xsi:type="dcterms:W3CDTF">2017-11-24T11:54:59Z</dcterms:modified>
</cp:coreProperties>
</file>